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e Gallois" initials="CG" lastIdx="1" clrIdx="0">
    <p:extLst>
      <p:ext uri="{19B8F6BF-5375-455C-9EA6-DF929625EA0E}">
        <p15:presenceInfo xmlns:p15="http://schemas.microsoft.com/office/powerpoint/2012/main" userId="356a521df01873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6ACDF8-3F2D-4BE1-CE92-183BDCC22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151EFF-2459-D9C3-32DD-ED90EC7D2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DA2818-C7EE-F700-1311-9E4000B8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A89-6A55-4B0B-AE03-56ACE2EE44AC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1257C-3DA7-2DC3-60CA-8FB9EBC5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6AA9B1-7F60-042F-ED20-5E4FDFF7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85FC-8E49-48E2-83D0-1B70F10CA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10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92D5C-1344-F9C3-1167-4260A014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1EAD22-60CE-14B4-1857-EBB25305A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A20C2E-D818-5E9D-666D-9076CCCAD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A89-6A55-4B0B-AE03-56ACE2EE44AC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88B499-2AD1-D172-473B-39F591D6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49C510-4EC5-9BBF-877B-90D969ED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85FC-8E49-48E2-83D0-1B70F10CA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01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D6FD628-2A10-5141-31F0-C7179960D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C73681-7EF1-BB60-F77A-DD286F05F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B4E18B-ABB5-2A7E-63D1-4AF896EC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A89-6A55-4B0B-AE03-56ACE2EE44AC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27BFBC-FDC2-F098-E55D-E7EE81F53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B39CC8-4C9B-B9A6-9023-4277F331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85FC-8E49-48E2-83D0-1B70F10CA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21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06875-3626-3854-3693-1701E54B6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7BDF4A-E23E-66B3-7D76-C483D1B32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0896D6-4352-6C95-D555-C9FE6B92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A89-6A55-4B0B-AE03-56ACE2EE44AC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4C855C-92BC-A402-1F2F-8195906A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6E9DD8-E108-A397-4055-7ABA682A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85FC-8E49-48E2-83D0-1B70F10CA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8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60249-1B94-2228-7410-D4FD9B92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AE08FC-619B-9A4B-1307-FECB5D86C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ADD6D8-F8D8-C6F4-9AAC-622B357C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A89-6A55-4B0B-AE03-56ACE2EE44AC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293815-2955-933D-67D5-AB180901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90C022-5907-48E1-BBE5-07FFB078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85FC-8E49-48E2-83D0-1B70F10CA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54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61485-C810-C915-9A1D-49A6BA4F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0548F3-5572-8F88-9147-05D1D9AFF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518D2D-B3CE-77D7-E3ED-285789455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FF8FB9-02DD-E31C-C945-FC5F67C5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A89-6A55-4B0B-AE03-56ACE2EE44AC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DD1F48-7AA7-48A1-1711-51AEE762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D5EF57-DFA2-A4B9-67C2-AFC321DE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85FC-8E49-48E2-83D0-1B70F10CA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57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711AD1-62DA-EE05-131A-1B6C97DA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A78B8-0A8B-A842-5C43-42A4B7CD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AB1870-FF4B-AA27-27AC-E814E6062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E64E0B-A6C6-626C-9362-7A5FBECE9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7AB7B0-8D0F-1ED5-C884-3A919F9C9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668B1B8-59E5-E96C-C70D-E6FF24FB3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A89-6A55-4B0B-AE03-56ACE2EE44AC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668F7C-0CC2-C749-094B-680D81E5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15529A-95F5-9458-8343-F0AA2FC9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85FC-8E49-48E2-83D0-1B70F10CA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67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67F08B-7411-F539-B1D1-DE7B833D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0250E7-7357-6373-97F6-3630E61A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A89-6A55-4B0B-AE03-56ACE2EE44AC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E4BEF9-9081-7DAE-511D-BDED5150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1F5E8B-A5C2-303F-43D4-D36DF6E5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85FC-8E49-48E2-83D0-1B70F10CA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41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257573-ADAA-C8F0-7E48-6A3C43CE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A89-6A55-4B0B-AE03-56ACE2EE44AC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D6FA10-4556-6037-D9F5-B1C494A0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2FFEC7-E6AE-6AEC-E120-04FF405C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85FC-8E49-48E2-83D0-1B70F10CA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48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4E610D-114B-A84D-5112-92950BA7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9921E6-6B45-C3C9-F9DB-ADBE7A554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BBCC6D-F955-8F62-7812-FBA78DE52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11725E-3F3D-55D5-E36E-9C976B64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A89-6A55-4B0B-AE03-56ACE2EE44AC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A0586F-884E-CCE9-64E0-B9F5474D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F90B7A-8CA6-043B-FA89-B0C0D7CE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85FC-8E49-48E2-83D0-1B70F10CA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57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550116-4E74-50D7-1AD4-508230FD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7223E3-8901-533D-E01B-A8B99EAC7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8E7DFB-A0BE-BCD4-4C43-262305CB8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65971-DC65-3662-E00B-920FE86E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A89-6A55-4B0B-AE03-56ACE2EE44AC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8F0E0C-FDA6-6231-DF1B-72F17ADB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383AC2-3DEB-3681-B724-7E716952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85FC-8E49-48E2-83D0-1B70F10CA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54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CE603BC-A93E-C798-CFE1-7F3DE065D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4F1D2D-2E10-562C-3F13-FA02C6444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D443F0-6D71-CF7B-1D0E-086D6ECFC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1A89-6A55-4B0B-AE03-56ACE2EE44AC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0164A4-2F4D-4DBE-F795-8F5A8F110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6A066C-F96C-DFA2-8F23-16B203539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D85FC-8E49-48E2-83D0-1B70F10CA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79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61A849-0278-1791-7644-60DCDAC1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1800864" y="485306"/>
            <a:ext cx="6384348" cy="569224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Site des Pieds Futés depuis un </a:t>
            </a:r>
            <a:r>
              <a:rPr lang="fr-FR" sz="2800" b="1" dirty="0">
                <a:solidFill>
                  <a:srgbClr val="FF0000"/>
                </a:solidFill>
              </a:rPr>
              <a:t>Ordinateur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F9E1BE0-1324-852C-EB07-13254DB26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7" y="1008232"/>
            <a:ext cx="11719272" cy="578318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04AAC16-9162-AD66-DE38-144D8B013A97}"/>
              </a:ext>
            </a:extLst>
          </p:cNvPr>
          <p:cNvSpPr txBox="1"/>
          <p:nvPr/>
        </p:nvSpPr>
        <p:spPr>
          <a:xfrm>
            <a:off x="9752261" y="42628"/>
            <a:ext cx="2709465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votre ordinateur Clic sur le </a:t>
            </a:r>
            <a:r>
              <a:rPr lang="fr-FR" sz="1800" kern="100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FR" sz="18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l’accès aux autres onglets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B0CB38A-537B-9C5B-2E8A-D15F767E3FF0}"/>
              </a:ext>
            </a:extLst>
          </p:cNvPr>
          <p:cNvCxnSpPr>
            <a:cxnSpLocks/>
          </p:cNvCxnSpPr>
          <p:nvPr/>
        </p:nvCxnSpPr>
        <p:spPr>
          <a:xfrm>
            <a:off x="11256264" y="544481"/>
            <a:ext cx="274320" cy="4637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28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6BC03-FC2D-A5F2-F2C6-33B6D34A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Un mot de passe est obligatoire pour ouvrir l’onglet calendriers des marches ainsi que l’accès à l’onglet du CA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3216F34-AF47-0DE1-2802-035C4EB6A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0377" y="1597982"/>
            <a:ext cx="2996184" cy="7013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800" b="1" dirty="0"/>
              <a:t>Ouvrir le Calendriers des marches afin de renseigner le mot de passe 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A8C6911-0626-7369-90A9-B56430B61D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597981"/>
            <a:ext cx="7355889" cy="4643021"/>
          </a:xfr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E5545E7-02CD-2E00-F771-41100FAF4B5D}"/>
              </a:ext>
            </a:extLst>
          </p:cNvPr>
          <p:cNvCxnSpPr>
            <a:cxnSpLocks/>
          </p:cNvCxnSpPr>
          <p:nvPr/>
        </p:nvCxnSpPr>
        <p:spPr>
          <a:xfrm flipH="1">
            <a:off x="1473693" y="3424237"/>
            <a:ext cx="4993119" cy="8135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E60AF39-DAF7-CCC3-95F7-7D4603A5A466}"/>
              </a:ext>
            </a:extLst>
          </p:cNvPr>
          <p:cNvCxnSpPr>
            <a:cxnSpLocks/>
          </p:cNvCxnSpPr>
          <p:nvPr/>
        </p:nvCxnSpPr>
        <p:spPr>
          <a:xfrm flipH="1">
            <a:off x="1626093" y="3576637"/>
            <a:ext cx="4993119" cy="8135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65944D5-1972-EE01-A2E6-1E4C8959BAF7}"/>
              </a:ext>
            </a:extLst>
          </p:cNvPr>
          <p:cNvCxnSpPr>
            <a:cxnSpLocks/>
          </p:cNvCxnSpPr>
          <p:nvPr/>
        </p:nvCxnSpPr>
        <p:spPr>
          <a:xfrm flipH="1">
            <a:off x="1778493" y="3729037"/>
            <a:ext cx="4993119" cy="8135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5E1B8F6-9B5C-C461-8FBB-3BD9439F49E1}"/>
              </a:ext>
            </a:extLst>
          </p:cNvPr>
          <p:cNvCxnSpPr>
            <a:cxnSpLocks/>
          </p:cNvCxnSpPr>
          <p:nvPr/>
        </p:nvCxnSpPr>
        <p:spPr>
          <a:xfrm flipH="1" flipV="1">
            <a:off x="6298336" y="1843088"/>
            <a:ext cx="2512041" cy="187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93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41C2BF-2104-2496-96DE-9955E07C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3F2117-8289-A021-4DDC-85BCAD133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fr-FR" dirty="0"/>
          </a:p>
          <a:p>
            <a:pPr lvl="3"/>
            <a:r>
              <a:rPr lang="fr-FR" dirty="0"/>
              <a:t>Pour l’accès au calendriers des marches (et du CA) un mot de passe est obligatoire </a:t>
            </a:r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r>
              <a:rPr lang="fr-FR" dirty="0"/>
              <a:t>1-Mot de Passe obligatoire</a:t>
            </a:r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r>
              <a:rPr lang="fr-FR" dirty="0"/>
              <a:t>2-Accès à la page</a:t>
            </a:r>
          </a:p>
          <a:p>
            <a:pPr lvl="3"/>
            <a:endParaRPr lang="fr-FR" dirty="0"/>
          </a:p>
          <a:p>
            <a:pPr marL="1371600" lvl="3" indent="0">
              <a:buNone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3DCCE4-AA7C-E204-3380-5E23F23DF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339736-2C85-54C9-004F-A6243159F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65" y="254354"/>
            <a:ext cx="4388898" cy="5897871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08914D2-B689-E257-3092-C2283B0F5013}"/>
              </a:ext>
            </a:extLst>
          </p:cNvPr>
          <p:cNvCxnSpPr>
            <a:cxnSpLocks/>
          </p:cNvCxnSpPr>
          <p:nvPr/>
        </p:nvCxnSpPr>
        <p:spPr>
          <a:xfrm flipH="1">
            <a:off x="1890944" y="2844083"/>
            <a:ext cx="4824443" cy="1622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9DADE26-F7C1-3473-9F86-5B5845F17E24}"/>
              </a:ext>
            </a:extLst>
          </p:cNvPr>
          <p:cNvCxnSpPr>
            <a:cxnSpLocks/>
          </p:cNvCxnSpPr>
          <p:nvPr/>
        </p:nvCxnSpPr>
        <p:spPr>
          <a:xfrm flipH="1">
            <a:off x="2618913" y="3852557"/>
            <a:ext cx="4096474" cy="1566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71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07AF09-9527-DE08-851E-4FC7D2CC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6FC0F7-1994-88A3-3EB4-E8E724DFE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236" y="1080963"/>
            <a:ext cx="4368662" cy="4873625"/>
          </a:xfrm>
        </p:spPr>
        <p:txBody>
          <a:bodyPr/>
          <a:lstStyle/>
          <a:p>
            <a:r>
              <a:rPr lang="fr-FR" dirty="0"/>
              <a:t>Ouvrir le fichier PDF  suivant le marche pratiquée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5E250F-41C9-1758-A499-E001B53BD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A0E9E9-C963-E2BB-AA09-5FDC177F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05" y="88776"/>
            <a:ext cx="6230098" cy="685800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7F89327-7BEF-2F04-682C-592CCFDC5992}"/>
              </a:ext>
            </a:extLst>
          </p:cNvPr>
          <p:cNvCxnSpPr>
            <a:cxnSpLocks/>
          </p:cNvCxnSpPr>
          <p:nvPr/>
        </p:nvCxnSpPr>
        <p:spPr>
          <a:xfrm flipH="1">
            <a:off x="4036033" y="1482571"/>
            <a:ext cx="3033853" cy="3424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16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1AFA02-D4B0-D17C-C2A2-1C042E45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33" y="124287"/>
            <a:ext cx="3686292" cy="6547282"/>
          </a:xfrm>
          <a:prstGeom prst="rect">
            <a:avLst/>
          </a:prstGeom>
        </p:spPr>
      </p:pic>
      <p:sp>
        <p:nvSpPr>
          <p:cNvPr id="5" name="Flèche : gauche 4">
            <a:extLst>
              <a:ext uri="{FF2B5EF4-FFF2-40B4-BE49-F238E27FC236}">
                <a16:creationId xmlns:a16="http://schemas.microsoft.com/office/drawing/2014/main" id="{BC13B29F-C064-1FC2-5439-EDECDD4052B2}"/>
              </a:ext>
            </a:extLst>
          </p:cNvPr>
          <p:cNvSpPr/>
          <p:nvPr/>
        </p:nvSpPr>
        <p:spPr>
          <a:xfrm>
            <a:off x="3717815" y="503476"/>
            <a:ext cx="1145219" cy="44388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366DB4-744F-D762-5AB3-F20F75330BA6}"/>
              </a:ext>
            </a:extLst>
          </p:cNvPr>
          <p:cNvSpPr txBox="1"/>
          <p:nvPr/>
        </p:nvSpPr>
        <p:spPr>
          <a:xfrm rot="10800000" flipV="1">
            <a:off x="4818339" y="389461"/>
            <a:ext cx="2930093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Pour ouvrir l’accès au menu Accueil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2BAAF6-878B-FC5A-E873-671A3C42580A}"/>
              </a:ext>
            </a:extLst>
          </p:cNvPr>
          <p:cNvSpPr txBox="1"/>
          <p:nvPr/>
        </p:nvSpPr>
        <p:spPr>
          <a:xfrm>
            <a:off x="4818338" y="3311371"/>
            <a:ext cx="2594515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Accès aux calendriers des marches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E89737-4D6F-3763-3C4E-4C21072CB1BD}"/>
              </a:ext>
            </a:extLst>
          </p:cNvPr>
          <p:cNvSpPr txBox="1"/>
          <p:nvPr/>
        </p:nvSpPr>
        <p:spPr>
          <a:xfrm>
            <a:off x="4140417" y="-1760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Utilisation depuis un </a:t>
            </a:r>
            <a:r>
              <a:rPr lang="fr-FR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SMARTPHONE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62FDBC-7E7F-A593-BC55-FD1DBAF99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716" y="0"/>
            <a:ext cx="3488675" cy="6858000"/>
          </a:xfrm>
          <a:prstGeom prst="rect">
            <a:avLst/>
          </a:prstGeom>
        </p:spPr>
      </p:pic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9BFFDF85-AB27-65C6-DB10-1C6BD13D9F21}"/>
              </a:ext>
            </a:extLst>
          </p:cNvPr>
          <p:cNvSpPr/>
          <p:nvPr/>
        </p:nvSpPr>
        <p:spPr>
          <a:xfrm flipH="1">
            <a:off x="6096000" y="3761344"/>
            <a:ext cx="2228231" cy="44388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82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41C2BF-2104-2496-96DE-9955E07C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3F2117-8289-A021-4DDC-85BCAD133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lvl="3" indent="0">
              <a:buNone/>
            </a:pPr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r>
              <a:rPr lang="fr-FR" dirty="0"/>
              <a:t>Pour l’accès au calendrier des marches (et du CA) un mot de passe est obligatoire </a:t>
            </a:r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r>
              <a:rPr lang="fr-FR" dirty="0"/>
              <a:t>1-Mot de Passe obligatoire</a:t>
            </a:r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r>
              <a:rPr lang="fr-FR" dirty="0"/>
              <a:t>2-Accès à la page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3DCCE4-AA7C-E204-3380-5E23F23DF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339736-2C85-54C9-004F-A6243159F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65" y="254354"/>
            <a:ext cx="4388898" cy="5897871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08914D2-B689-E257-3092-C2283B0F5013}"/>
              </a:ext>
            </a:extLst>
          </p:cNvPr>
          <p:cNvCxnSpPr>
            <a:cxnSpLocks/>
          </p:cNvCxnSpPr>
          <p:nvPr/>
        </p:nvCxnSpPr>
        <p:spPr>
          <a:xfrm flipH="1">
            <a:off x="1473693" y="3424237"/>
            <a:ext cx="4993119" cy="8135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9DADE26-F7C1-3473-9F86-5B5845F17E24}"/>
              </a:ext>
            </a:extLst>
          </p:cNvPr>
          <p:cNvCxnSpPr>
            <a:cxnSpLocks/>
          </p:cNvCxnSpPr>
          <p:nvPr/>
        </p:nvCxnSpPr>
        <p:spPr>
          <a:xfrm flipH="1">
            <a:off x="2312602" y="4466111"/>
            <a:ext cx="4154210" cy="11665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22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06CD3D-718C-DB20-AE85-C26878D4A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755" y="328474"/>
            <a:ext cx="3466373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D77094-B66B-358F-BBF5-4E350BC17C6E}"/>
              </a:ext>
            </a:extLst>
          </p:cNvPr>
          <p:cNvSpPr txBox="1"/>
          <p:nvPr/>
        </p:nvSpPr>
        <p:spPr>
          <a:xfrm>
            <a:off x="4471014" y="4125728"/>
            <a:ext cx="1228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Fichier PDF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B105B70-4AC7-CA00-2517-0AD9EC7188F4}"/>
              </a:ext>
            </a:extLst>
          </p:cNvPr>
          <p:cNvCxnSpPr>
            <a:cxnSpLocks/>
          </p:cNvCxnSpPr>
          <p:nvPr/>
        </p:nvCxnSpPr>
        <p:spPr>
          <a:xfrm flipH="1">
            <a:off x="3444350" y="4017145"/>
            <a:ext cx="765699" cy="3462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463E15BE-BA62-E472-64D8-88AAA504FB59}"/>
              </a:ext>
            </a:extLst>
          </p:cNvPr>
          <p:cNvSpPr txBox="1"/>
          <p:nvPr/>
        </p:nvSpPr>
        <p:spPr>
          <a:xfrm rot="10800000" flipH="1" flipV="1">
            <a:off x="9800948" y="2835495"/>
            <a:ext cx="2288519" cy="136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 retour au menu Accueil 2 choix: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 sur le logo ou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 sur le camion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5D2CCA6-DA2F-F385-5359-E0DDF4BB0315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7244179" y="1047565"/>
            <a:ext cx="2556769" cy="24715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500E2EA9-B411-57FA-E9E2-748A203AF12B}"/>
              </a:ext>
            </a:extLst>
          </p:cNvPr>
          <p:cNvSpPr txBox="1"/>
          <p:nvPr/>
        </p:nvSpPr>
        <p:spPr>
          <a:xfrm>
            <a:off x="3444179" y="0"/>
            <a:ext cx="609452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 du Calendrier des marches depuis un smartphone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EACB79-C317-B643-BA16-48E56953C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11" y="328474"/>
            <a:ext cx="3479903" cy="68580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C1DDE74-F897-4075-DBC3-7342A6272E06}"/>
              </a:ext>
            </a:extLst>
          </p:cNvPr>
          <p:cNvCxnSpPr>
            <a:cxnSpLocks/>
          </p:cNvCxnSpPr>
          <p:nvPr/>
        </p:nvCxnSpPr>
        <p:spPr>
          <a:xfrm flipH="1">
            <a:off x="3769053" y="4475456"/>
            <a:ext cx="1099122" cy="8663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B6AD769-72C4-D83A-A896-FEE3CC2942CE}"/>
              </a:ext>
            </a:extLst>
          </p:cNvPr>
          <p:cNvCxnSpPr/>
          <p:nvPr/>
        </p:nvCxnSpPr>
        <p:spPr>
          <a:xfrm flipH="1">
            <a:off x="6971644" y="4125728"/>
            <a:ext cx="3018407" cy="2121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8115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153</Words>
  <Application>Microsoft Office PowerPoint</Application>
  <PresentationFormat>Grand écran</PresentationFormat>
  <Paragraphs>31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Site des Pieds Futés depuis un Ordinateur</vt:lpstr>
      <vt:lpstr>Un mot de passe est obligatoire pour ouvrir l’onglet calendriers des marches ainsi que l’accès à l’onglet du CA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des Pieds Futés version Ordinateur</dc:title>
  <dc:creator>Claude Gallois</dc:creator>
  <cp:lastModifiedBy>Claude Gallois</cp:lastModifiedBy>
  <cp:revision>9</cp:revision>
  <dcterms:created xsi:type="dcterms:W3CDTF">2023-08-09T13:27:01Z</dcterms:created>
  <dcterms:modified xsi:type="dcterms:W3CDTF">2023-09-12T07:47:22Z</dcterms:modified>
</cp:coreProperties>
</file>